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349" r:id="rId4"/>
    <p:sldId id="348" r:id="rId5"/>
    <p:sldId id="258" r:id="rId6"/>
    <p:sldId id="378" r:id="rId7"/>
    <p:sldId id="379" r:id="rId8"/>
    <p:sldId id="380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47" r:id="rId19"/>
    <p:sldId id="346" r:id="rId20"/>
    <p:sldId id="344" r:id="rId21"/>
    <p:sldId id="359" r:id="rId22"/>
    <p:sldId id="360" r:id="rId23"/>
    <p:sldId id="362" r:id="rId24"/>
    <p:sldId id="363" r:id="rId25"/>
    <p:sldId id="364" r:id="rId26"/>
    <p:sldId id="361" r:id="rId27"/>
    <p:sldId id="365" r:id="rId28"/>
    <p:sldId id="366" r:id="rId29"/>
    <p:sldId id="367" r:id="rId30"/>
    <p:sldId id="368" r:id="rId31"/>
    <p:sldId id="376" r:id="rId32"/>
    <p:sldId id="369" r:id="rId33"/>
    <p:sldId id="370" r:id="rId34"/>
    <p:sldId id="372" r:id="rId35"/>
    <p:sldId id="373" r:id="rId36"/>
    <p:sldId id="374" r:id="rId37"/>
    <p:sldId id="375" r:id="rId38"/>
    <p:sldId id="345" r:id="rId39"/>
    <p:sldId id="377" r:id="rId40"/>
    <p:sldId id="34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/>
    <p:restoredTop sz="93973"/>
  </p:normalViewPr>
  <p:slideViewPr>
    <p:cSldViewPr snapToGrid="0" snapToObjects="1">
      <p:cViewPr varScale="1">
        <p:scale>
          <a:sx n="107" d="100"/>
          <a:sy n="107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ADAFC-323A-2743-916F-AC77FC9E6769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2D7B-AB41-7549-A176-924FFF44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Human</a:t>
            </a:r>
            <a:r>
              <a:rPr lang="en-US" dirty="0"/>
              <a:t> 			</a:t>
            </a:r>
            <a:r>
              <a:rPr lang="en-US" b="1" dirty="0"/>
              <a:t>Artificial </a:t>
            </a:r>
          </a:p>
          <a:p>
            <a:r>
              <a:rPr lang="en-US" dirty="0"/>
              <a:t>Neuron 			Processing Element </a:t>
            </a:r>
          </a:p>
          <a:p>
            <a:r>
              <a:rPr lang="en-US" dirty="0"/>
              <a:t>Dendrites 			Combining Function (Activation</a:t>
            </a:r>
            <a:r>
              <a:rPr lang="en-US" baseline="0" dirty="0"/>
              <a:t> function)</a:t>
            </a:r>
            <a:endParaRPr lang="en-US" dirty="0"/>
          </a:p>
          <a:p>
            <a:r>
              <a:rPr lang="en-US" dirty="0"/>
              <a:t>Cell Body 			Transfer Function (Summation)</a:t>
            </a:r>
          </a:p>
          <a:p>
            <a:r>
              <a:rPr lang="en-US" dirty="0"/>
              <a:t>Axons 			Element Output </a:t>
            </a:r>
          </a:p>
          <a:p>
            <a:r>
              <a:rPr lang="en-US" dirty="0"/>
              <a:t>Synapses 			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Human</a:t>
            </a:r>
            <a:r>
              <a:rPr lang="en-US" dirty="0"/>
              <a:t> 			</a:t>
            </a:r>
            <a:r>
              <a:rPr lang="en-US" b="1" dirty="0"/>
              <a:t>Artificial </a:t>
            </a:r>
          </a:p>
          <a:p>
            <a:r>
              <a:rPr lang="en-US" dirty="0"/>
              <a:t>Neuron 			Processing Element </a:t>
            </a:r>
          </a:p>
          <a:p>
            <a:r>
              <a:rPr lang="en-US" dirty="0"/>
              <a:t>Dendrites 			Combining Function (Activation</a:t>
            </a:r>
            <a:r>
              <a:rPr lang="en-US" baseline="0" dirty="0"/>
              <a:t> function)</a:t>
            </a:r>
            <a:endParaRPr lang="en-US" dirty="0"/>
          </a:p>
          <a:p>
            <a:r>
              <a:rPr lang="en-US" dirty="0"/>
              <a:t>Cell Body 			Transfer Function (Summation)</a:t>
            </a:r>
          </a:p>
          <a:p>
            <a:r>
              <a:rPr lang="en-US" dirty="0"/>
              <a:t>Axons 			Element Output </a:t>
            </a:r>
          </a:p>
          <a:p>
            <a:r>
              <a:rPr lang="en-US" dirty="0"/>
              <a:t>Synapses 			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3D5D-2745-A04F-AF4B-012EF6F99D82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2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6FBD-A1B1-CC43-BEB5-9CF21801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3A14-DD8E-4B4F-B29C-D8BA4FB4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EF8A8-234E-184D-97A0-788D5879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90" y="1027906"/>
            <a:ext cx="10578971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4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56A2-4969-0448-A068-E075CA0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005F-16A4-5B4B-B458-4E8970BDB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6761D-D13B-D94E-83F4-04079037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492250"/>
            <a:ext cx="7454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45E2-54CD-8742-947B-760E5897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2E8-CC79-754D-B6C1-29C4DE25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F9CEF-1564-114D-BF1C-0971C3F9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403350"/>
            <a:ext cx="6769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AC52-83E7-3941-8E69-CA58E4EF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BCBE-7555-3D4F-9D68-763BBE1F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BE097-675C-A54D-B2A7-99BB9F87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365250"/>
            <a:ext cx="7327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4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757-3A40-1C4B-A012-25A9A737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5FBE-1682-6447-A5D8-2A9A2EFA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A2935-038F-094F-8145-6FBB4F93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1365250"/>
            <a:ext cx="7073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4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E13-8F78-C54E-864F-A517DC39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E2ED-EDEC-6A4F-A0CF-21E9EDA1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44C73-A8F1-CF46-8A4E-34A4C647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377950"/>
            <a:ext cx="6819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7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DA6-9071-3A44-A59E-9E2598AE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0DA79-E6BD-804C-80B5-8142D051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30C4-357F-5A4A-8D8E-0596C10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71600"/>
            <a:ext cx="655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90B4-2AB6-0541-A7BC-CF180FAC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AF5E-2B9E-7748-A22E-AC5604BA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1381-DFF3-1949-86D5-2814CC99A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371600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7016-291F-2D49-A651-5C8223F7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88B0-CE83-4C44-BD4C-07D70585E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 using label and one hot encoder to remove bias</a:t>
            </a:r>
          </a:p>
          <a:p>
            <a:r>
              <a:rPr lang="en-US" dirty="0"/>
              <a:t>Feature scaling (minimize Euclidean distance bias) to ease calculation using </a:t>
            </a:r>
            <a:r>
              <a:rPr lang="en-US" dirty="0" err="1"/>
              <a:t>StandardScaler</a:t>
            </a:r>
            <a:endParaRPr lang="en-US" dirty="0"/>
          </a:p>
          <a:p>
            <a:r>
              <a:rPr lang="en-US" dirty="0"/>
              <a:t>Sequential – initialize model</a:t>
            </a:r>
          </a:p>
          <a:p>
            <a:r>
              <a:rPr lang="en-US" dirty="0"/>
              <a:t>Dense – add layers to model</a:t>
            </a:r>
          </a:p>
        </p:txBody>
      </p:sp>
    </p:spTree>
    <p:extLst>
      <p:ext uri="{BB962C8B-B14F-4D97-AF65-F5344CB8AC3E}">
        <p14:creationId xmlns:p14="http://schemas.microsoft.com/office/powerpoint/2010/main" val="212483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3" y="2583392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Practice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scientists have been figuring even today that how human brain works.</a:t>
            </a:r>
          </a:p>
          <a:p>
            <a:r>
              <a:rPr lang="en-US" dirty="0"/>
              <a:t> Tiny part of brain that lets do things and smart things are called neurons.</a:t>
            </a:r>
          </a:p>
          <a:p>
            <a:r>
              <a:rPr lang="en-US" dirty="0"/>
              <a:t> Communicate via impulsive signals called synapses which helps us think.    </a:t>
            </a:r>
          </a:p>
          <a:p>
            <a:r>
              <a:rPr lang="en-US" dirty="0"/>
              <a:t>Same idea is of neural networks.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207" y="566241"/>
            <a:ext cx="11399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Human Brain and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4714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1E7F-8B41-F74A-837E-B1FA3CB5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AE54-097D-2640-B879-DE682088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D48A8-99D1-324C-893A-1B213F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42" y="1690688"/>
            <a:ext cx="3937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3AA3-3B2D-5A41-AF87-1EC699F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F54AC-3757-2D45-B98F-F993B14F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DE6DD-D44E-E048-8559-5CD1A256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62" y="0"/>
            <a:ext cx="6546076" cy="6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5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FA08-C0AE-3A46-9489-FE1CDA75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BD1E-25EA-BF4A-8D56-710E88E6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8F6BA-23E6-FF4C-AE01-D4CDB8FE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936750"/>
            <a:ext cx="7607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8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CA7B-D438-6C4A-87FF-8E4D0503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E2DA-C945-8841-82D3-995B0561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layer – feature detector</a:t>
            </a:r>
          </a:p>
          <a:p>
            <a:r>
              <a:rPr lang="en-US" dirty="0"/>
              <a:t>Pooling layer – spatial invariance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http://scs.ryerson.ca/~aharley/vis/conv/flat.html</a:t>
            </a:r>
            <a:r>
              <a:rPr lang="en-US" dirty="0"/>
              <a:t> </a:t>
            </a:r>
          </a:p>
          <a:p>
            <a:r>
              <a:rPr lang="en-US" dirty="0"/>
              <a:t>Flattening – as we need to push it to ANN</a:t>
            </a:r>
          </a:p>
          <a:p>
            <a:r>
              <a:rPr lang="en-US" dirty="0"/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205613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667C-B7C0-DA47-BBDC-8D489FED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feature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C924-CA4E-AB4A-B658-45A855C0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B3BEC-CE02-B04E-B58C-62D24D1B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600200"/>
            <a:ext cx="8166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DE29-D93C-024F-8893-052218D8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DA77-C850-AB47-BD0D-6BA5D803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8846A-4790-0B4B-88AF-65C284A5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593850"/>
            <a:ext cx="8216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063E-20A8-2648-8311-BD49DC6A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82E9-E252-9440-9A8D-C7F8D905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3E4F1-B984-3245-B79F-C152ECE2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485900"/>
            <a:ext cx="8445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3A7D-6B56-CC44-9E98-B66794A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1520-87CE-5048-8C4D-8D2FE49B6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753BD-165C-D14E-ABF5-EDF53896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682750"/>
            <a:ext cx="7251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CFC6-208C-E74B-9CD2-8E15EB4C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ED3F-F3C0-A44D-A822-32760EFB0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CCEDB-31AA-4A4D-83E5-9F01C647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71650"/>
            <a:ext cx="6896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89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4C4A-915F-F845-9ACF-690D2EA7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B8CD-4403-634D-8B76-77AF7D7F8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8F4F8-0F76-884E-871D-39E7244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828800"/>
            <a:ext cx="680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99" y="407022"/>
            <a:ext cx="4372500" cy="437250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6016582" y="4410190"/>
            <a:ext cx="170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Synapses</a:t>
            </a:r>
          </a:p>
        </p:txBody>
      </p:sp>
    </p:spTree>
    <p:extLst>
      <p:ext uri="{BB962C8B-B14F-4D97-AF65-F5344CB8AC3E}">
        <p14:creationId xmlns:p14="http://schemas.microsoft.com/office/powerpoint/2010/main" val="241325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5B1D-B3AA-3642-BB14-77444129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– spatial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00ACF-B8C1-A442-B416-57016188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DD267-77F0-AC4A-9FA6-7CCB7E54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61" y="1569806"/>
            <a:ext cx="10662278" cy="46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0BA2-3672-FF43-8B9B-1BA8099B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1FE3E-180A-8B49-BCB4-EE720D08F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D2094-CCCB-7B42-9C6C-522D7887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98" y="1529982"/>
            <a:ext cx="10946102" cy="49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C059-C5FA-314F-8616-4CB97D10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4C3D-2A9E-4C43-89A4-5027A7E1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5AB86-7FEC-6C42-8C07-4E3E2049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114550"/>
            <a:ext cx="673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68B5-79F1-574E-AE2C-2B1D9CA1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ED1C-95DB-C74C-B29E-E209F40A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06544-E816-404A-AEF5-8B8A7C28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012950"/>
            <a:ext cx="6921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6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DF8D-E616-D34A-9C70-0538E42F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CE0E-B867-0544-B938-371B8120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26365-1806-6243-9A09-B17E2B98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492250"/>
            <a:ext cx="9131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1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C51D-E6F0-D24A-9367-81B23028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5DC8-9223-5443-9452-EAC445205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80E92-2C18-D245-8C85-7A860F94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435100"/>
            <a:ext cx="7124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5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3EAB-4696-5C44-BA03-123EBEEC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816A-5C31-1946-AEFA-924D3E98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B8415-DCEC-1F42-8D38-17222A5B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428750"/>
            <a:ext cx="7226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5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6BC1-889B-2045-A205-7E65AC11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3A690-5222-844F-AE5F-DA8C105B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3BA2A-AC2B-7D44-888A-B7C543BA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435100"/>
            <a:ext cx="725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96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BBBE-EE7A-674A-8449-3CE81B38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B8F5-A1E4-5847-8A79-3B2C522C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layer – feature detector</a:t>
            </a:r>
          </a:p>
          <a:p>
            <a:r>
              <a:rPr lang="en-US" dirty="0"/>
              <a:t>Pooling layer – spatial invariance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http://scs.ryerson.ca/~aharley/vis/conv/flat.html</a:t>
            </a:r>
            <a:r>
              <a:rPr lang="en-US" dirty="0"/>
              <a:t> </a:t>
            </a:r>
          </a:p>
          <a:p>
            <a:r>
              <a:rPr lang="en-US" dirty="0"/>
              <a:t>Flattening – as we need to push it to ANN</a:t>
            </a:r>
          </a:p>
          <a:p>
            <a:r>
              <a:rPr lang="en-US" dirty="0"/>
              <a:t>Fully Connected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9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E105-DC1F-A045-854C-BEB8D024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5858A-19FA-FA4C-8326-2A67415A4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model</a:t>
            </a:r>
          </a:p>
          <a:p>
            <a:r>
              <a:rPr lang="en-US" dirty="0"/>
              <a:t>Save weights</a:t>
            </a:r>
          </a:p>
          <a:p>
            <a:r>
              <a:rPr lang="en-US"/>
              <a:t>Reuse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1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7016-291F-2D49-A651-5C8223F7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88B0-CE83-4C44-BD4C-07D70585E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81653-0446-E641-87F9-4C6BF7E9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2388394"/>
            <a:ext cx="7988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8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3" y="2583392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Practice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3B571-F484-5049-B906-3E53282F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854200"/>
            <a:ext cx="7899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05BC-A8F7-5641-B5A3-C5CB6796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ANN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7021-FFE8-F147-9EE5-7EDE7C0A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11A8E-5C79-794F-92E3-945E6F4D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790700"/>
            <a:ext cx="7962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8F6-F82E-9749-9682-3F58AB0C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757B-F8AE-B446-A6A6-3BE1E85F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791D-E3B1-ED41-A4BC-43E7C91D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765300"/>
            <a:ext cx="7962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2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BB3E-0825-8648-9055-F32B6B51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A377-FBF8-F54F-8EFD-C783FF7F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02CEC-8685-1A40-8574-93E1A037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6" y="808566"/>
            <a:ext cx="12029407" cy="48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ABD3-C455-A14B-A14F-22FA94A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4DE1-28D0-D542-86A4-C46EC2F5E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E5BB-5D81-9E4D-B65C-93422CA0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758950"/>
            <a:ext cx="6261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10618</TotalTime>
  <Words>209</Words>
  <Application>Microsoft Macintosh PowerPoint</Application>
  <PresentationFormat>Widescreen</PresentationFormat>
  <Paragraphs>50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ANN Intro</vt:lpstr>
      <vt:lpstr>PowerPoint Presentation</vt:lpstr>
      <vt:lpstr>How does ANN learn</vt:lpstr>
      <vt:lpstr>PowerPoint Presentation</vt:lpstr>
      <vt:lpstr>PowerPoint Presentation</vt:lpstr>
      <vt:lpstr>Relu Activation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Intuitions</vt:lpstr>
      <vt:lpstr>Practice time</vt:lpstr>
      <vt:lpstr>CNN Intro</vt:lpstr>
      <vt:lpstr>PowerPoint Presentation</vt:lpstr>
      <vt:lpstr>PowerPoint Presentation</vt:lpstr>
      <vt:lpstr>Layers</vt:lpstr>
      <vt:lpstr>Convolution – feature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 Pooling – spatial invariance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Intuitions</vt:lpstr>
      <vt:lpstr>Model reuse</vt:lpstr>
      <vt:lpstr>Practice time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Ayush Singhal</cp:lastModifiedBy>
  <cp:revision>282</cp:revision>
  <dcterms:created xsi:type="dcterms:W3CDTF">2016-09-19T12:17:07Z</dcterms:created>
  <dcterms:modified xsi:type="dcterms:W3CDTF">2018-06-08T05:23:57Z</dcterms:modified>
</cp:coreProperties>
</file>